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60" r:id="rId3"/>
    <p:sldId id="259" r:id="rId4"/>
    <p:sldId id="262" r:id="rId5"/>
    <p:sldId id="263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gif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3FDFE6-DB09-4495-9F5A-F040DBE695FD}" type="datetimeFigureOut">
              <a:rPr lang="en-US" smtClean="0"/>
              <a:t>13/05/2021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EED69A-11AD-4AB2-896B-4490E89B00E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99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EED69A-11AD-4AB2-896B-4490E89B00E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695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3F38E-6391-4DEA-B14E-1F3D91608F39}" type="datetimeFigureOut">
              <a:rPr lang="en-US" smtClean="0"/>
              <a:t>13/05/2021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0ACC0F3-E6A5-482D-80B8-8254781B383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3F38E-6391-4DEA-B14E-1F3D91608F39}" type="datetimeFigureOut">
              <a:rPr lang="en-US" smtClean="0"/>
              <a:t>13/05/2021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CC0F3-E6A5-482D-80B8-8254781B383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3F38E-6391-4DEA-B14E-1F3D91608F39}" type="datetimeFigureOut">
              <a:rPr lang="en-US" smtClean="0"/>
              <a:t>13/05/2021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CC0F3-E6A5-482D-80B8-8254781B383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3F38E-6391-4DEA-B14E-1F3D91608F39}" type="datetimeFigureOut">
              <a:rPr lang="en-US" smtClean="0"/>
              <a:t>13/05/2021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CC0F3-E6A5-482D-80B8-8254781B383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3F38E-6391-4DEA-B14E-1F3D91608F39}" type="datetimeFigureOut">
              <a:rPr lang="en-US" smtClean="0"/>
              <a:t>13/05/2021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CC0F3-E6A5-482D-80B8-8254781B383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3F38E-6391-4DEA-B14E-1F3D91608F39}" type="datetimeFigureOut">
              <a:rPr lang="en-US" smtClean="0"/>
              <a:t>13/05/2021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CC0F3-E6A5-482D-80B8-8254781B383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3F38E-6391-4DEA-B14E-1F3D91608F39}" type="datetimeFigureOut">
              <a:rPr lang="en-US" smtClean="0"/>
              <a:t>13/05/2021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CC0F3-E6A5-482D-80B8-8254781B383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3F38E-6391-4DEA-B14E-1F3D91608F39}" type="datetimeFigureOut">
              <a:rPr lang="en-US" smtClean="0"/>
              <a:t>13/05/2021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CC0F3-E6A5-482D-80B8-8254781B383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3F38E-6391-4DEA-B14E-1F3D91608F39}" type="datetimeFigureOut">
              <a:rPr lang="en-US" smtClean="0"/>
              <a:t>13/05/2021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CC0F3-E6A5-482D-80B8-8254781B383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3F38E-6391-4DEA-B14E-1F3D91608F39}" type="datetimeFigureOut">
              <a:rPr lang="en-US" smtClean="0"/>
              <a:t>13/05/2021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CC0F3-E6A5-482D-80B8-8254781B383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3F38E-6391-4DEA-B14E-1F3D91608F39}" type="datetimeFigureOut">
              <a:rPr lang="en-US" smtClean="0"/>
              <a:t>13/05/2021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CC0F3-E6A5-482D-80B8-8254781B383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1C43F38E-6391-4DEA-B14E-1F3D91608F39}" type="datetimeFigureOut">
              <a:rPr lang="en-US" smtClean="0"/>
              <a:t>13/05/2021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70ACC0F3-E6A5-482D-80B8-8254781B383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623453"/>
            <a:ext cx="9067800" cy="6355774"/>
            <a:chOff x="0" y="623453"/>
            <a:chExt cx="9067800" cy="6355774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876800"/>
              <a:ext cx="9067800" cy="2102427"/>
            </a:xfrm>
            <a:prstGeom prst="rect">
              <a:avLst/>
            </a:prstGeom>
            <a:ln>
              <a:noFill/>
            </a:ln>
            <a:effectLst>
              <a:softEdge rad="635000"/>
            </a:effectLst>
          </p:spPr>
        </p:pic>
        <p:sp>
          <p:nvSpPr>
            <p:cNvPr id="8" name="Title 1"/>
            <p:cNvSpPr txBox="1">
              <a:spLocks/>
            </p:cNvSpPr>
            <p:nvPr/>
          </p:nvSpPr>
          <p:spPr>
            <a:xfrm>
              <a:off x="609600" y="623453"/>
              <a:ext cx="7696200" cy="206223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ts val="5800"/>
                </a:lnSpc>
                <a:spcBef>
                  <a:spcPct val="0"/>
                </a:spcBef>
                <a:buNone/>
                <a:defRPr sz="5400" kern="1200">
                  <a:solidFill>
                    <a:schemeClr val="tx2"/>
                  </a:solidFill>
                  <a:effectLst>
                    <a:outerShdw blurRad="63500" dist="38100" dir="5400000" algn="t" rotWithShape="0">
                      <a:prstClr val="black">
                        <a:alpha val="25000"/>
                      </a:prstClr>
                    </a:outerShdw>
                  </a:effectLst>
                  <a:latin typeface="+mn-lt"/>
                  <a:ea typeface="+mj-ea"/>
                  <a:cs typeface="+mj-cs"/>
                </a:defRPr>
              </a:lvl1pPr>
            </a:lstStyle>
            <a:p>
              <a:r>
                <a:rPr lang="en-IN" sz="2800" b="1" cap="small" dirty="0" smtClean="0"/>
                <a:t>Binary </a:t>
              </a:r>
              <a:r>
                <a:rPr lang="en-IN" sz="2800" b="1" cap="small" dirty="0"/>
                <a:t>Classification of Rocks and Mines Using SONAR Data</a:t>
              </a:r>
              <a:endParaRPr lang="en-US" sz="2800" dirty="0"/>
            </a:p>
            <a:p>
              <a:endParaRPr lang="en-US" sz="2800" dirty="0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7391400" y="3087469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....Project By…. Sachin Sabale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26" name="Picture 2" descr="C:\Users\Om Sai\Desktop\project_\sonar-workin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809909"/>
            <a:ext cx="5581650" cy="3201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344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7027" y="2667000"/>
            <a:ext cx="7391400" cy="3505200"/>
          </a:xfrm>
        </p:spPr>
        <p:txBody>
          <a:bodyPr/>
          <a:lstStyle/>
          <a:p>
            <a:pPr algn="just"/>
            <a:r>
              <a:rPr lang="en-IN" sz="3200" b="1" u="sng" cap="small" dirty="0">
                <a:effectLst/>
              </a:rPr>
              <a:t>Objectives</a:t>
            </a:r>
            <a:r>
              <a:rPr lang="en-US" sz="2000" dirty="0">
                <a:effectLst/>
              </a:rPr>
              <a:t/>
            </a:r>
            <a:br>
              <a:rPr lang="en-US" sz="2000" dirty="0">
                <a:effectLst/>
              </a:rPr>
            </a:br>
            <a:r>
              <a:rPr lang="en-IN" sz="2000" dirty="0" smtClean="0">
                <a:effectLst/>
              </a:rPr>
              <a:t/>
            </a:r>
            <a:br>
              <a:rPr lang="en-IN" sz="2000" dirty="0" smtClean="0">
                <a:effectLst/>
              </a:rPr>
            </a:br>
            <a:r>
              <a:rPr lang="en-IN" sz="2000" dirty="0" smtClean="0">
                <a:effectLst/>
              </a:rPr>
              <a:t>The </a:t>
            </a:r>
            <a:r>
              <a:rPr lang="en-IN" sz="2000" dirty="0">
                <a:effectLst/>
              </a:rPr>
              <a:t>task is to discriminate between sonar signals bounced off a metal cylinder and those bounced off a roughly cylindrical rock. Or simply predict metal or rock objects from sonar return data.</a:t>
            </a:r>
            <a:r>
              <a:rPr lang="en-US" sz="2000" dirty="0">
                <a:effectLst/>
              </a:rPr>
              <a:t/>
            </a:r>
            <a:br>
              <a:rPr lang="en-US" sz="2000" dirty="0">
                <a:effectLst/>
              </a:rPr>
            </a:br>
            <a:endParaRPr lang="en-US" sz="2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81000" y="2265218"/>
            <a:ext cx="8243455" cy="4648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ts val="5800"/>
              </a:lnSpc>
              <a:spcBef>
                <a:spcPct val="0"/>
              </a:spcBef>
              <a:buNone/>
              <a:defRPr sz="5400" kern="120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798732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29600" cy="5715000"/>
          </a:xfrm>
        </p:spPr>
        <p:txBody>
          <a:bodyPr/>
          <a:lstStyle/>
          <a:p>
            <a:r>
              <a:rPr lang="en-IN" b="1" u="sng" cap="small" dirty="0">
                <a:effectLst/>
              </a:rPr>
              <a:t>What is “SONAR” </a:t>
            </a:r>
            <a:r>
              <a:rPr lang="en-IN" b="1" u="sng" cap="small" dirty="0" smtClean="0">
                <a:effectLst/>
              </a:rPr>
              <a:t>system?</a:t>
            </a:r>
            <a:br>
              <a:rPr lang="en-IN" b="1" u="sng" cap="small" dirty="0" smtClean="0">
                <a:effectLst/>
              </a:rPr>
            </a:br>
            <a:r>
              <a:rPr lang="en-IN" sz="3200" b="1" u="sng" cap="small" dirty="0" smtClean="0">
                <a:effectLst/>
              </a:rPr>
              <a:t>(</a:t>
            </a:r>
            <a:r>
              <a:rPr lang="en-IN" sz="3200" b="1" dirty="0" smtClean="0">
                <a:effectLst/>
              </a:rPr>
              <a:t>Sound </a:t>
            </a:r>
            <a:r>
              <a:rPr lang="en-IN" sz="3200" b="1" dirty="0">
                <a:effectLst/>
              </a:rPr>
              <a:t>navigation and </a:t>
            </a:r>
            <a:r>
              <a:rPr lang="en-IN" sz="3200" b="1" dirty="0" smtClean="0">
                <a:effectLst/>
              </a:rPr>
              <a:t>ranging)</a:t>
            </a:r>
            <a:r>
              <a:rPr lang="en-IN" dirty="0" smtClean="0">
                <a:effectLst/>
              </a:rPr>
              <a:t/>
            </a:r>
            <a:br>
              <a:rPr lang="en-IN" dirty="0" smtClean="0">
                <a:effectLst/>
              </a:rPr>
            </a:br>
            <a:r>
              <a:rPr lang="en-IN" sz="2000" dirty="0" smtClean="0">
                <a:effectLst/>
              </a:rPr>
              <a:t>To </a:t>
            </a:r>
            <a:r>
              <a:rPr lang="en-IN" sz="2000" dirty="0">
                <a:effectLst/>
              </a:rPr>
              <a:t>navigate, communicate with or detect objects on or under the surface of the water, such as other </a:t>
            </a:r>
            <a:r>
              <a:rPr lang="en-IN" sz="2000" dirty="0" smtClean="0">
                <a:effectLst/>
              </a:rPr>
              <a:t>vessels.</a:t>
            </a:r>
            <a:r>
              <a:rPr lang="en-IN" b="1" u="sng" cap="small" dirty="0" smtClean="0">
                <a:effectLst/>
              </a:rPr>
              <a:t/>
            </a:r>
            <a:br>
              <a:rPr lang="en-IN" b="1" u="sng" cap="small" dirty="0" smtClean="0">
                <a:effectLst/>
              </a:rPr>
            </a:br>
            <a:endParaRPr lang="en-US" b="1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49616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362200"/>
            <a:ext cx="8229600" cy="5105400"/>
          </a:xfrm>
        </p:spPr>
        <p:txBody>
          <a:bodyPr/>
          <a:lstStyle/>
          <a:p>
            <a:r>
              <a:rPr lang="en-IN" sz="4800" b="1" u="sng" cap="small" dirty="0">
                <a:effectLst/>
              </a:rPr>
              <a:t>Classification in machine learning</a:t>
            </a:r>
            <a:r>
              <a:rPr lang="en-US" b="1" dirty="0">
                <a:effectLst/>
              </a:rPr>
              <a:t/>
            </a:r>
            <a:br>
              <a:rPr lang="en-US" b="1" dirty="0">
                <a:effectLst/>
              </a:rPr>
            </a:br>
            <a:r>
              <a:rPr lang="en-IN" b="1" u="sng" cap="small" dirty="0" smtClean="0">
                <a:effectLst/>
              </a:rPr>
              <a:t/>
            </a:r>
            <a:br>
              <a:rPr lang="en-IN" b="1" u="sng" cap="small" dirty="0" smtClean="0">
                <a:effectLst/>
              </a:rPr>
            </a:br>
            <a:r>
              <a:rPr lang="en-IN" b="1" u="sng" cap="small" dirty="0" smtClean="0">
                <a:effectLst/>
              </a:rPr>
              <a:t/>
            </a:r>
            <a:br>
              <a:rPr lang="en-IN" b="1" u="sng" cap="small" dirty="0" smtClean="0">
                <a:effectLst/>
              </a:rPr>
            </a:br>
            <a:r>
              <a:rPr lang="en-IN" b="1" u="sng" cap="small" dirty="0" smtClean="0">
                <a:effectLst/>
              </a:rPr>
              <a:t/>
            </a:r>
            <a:br>
              <a:rPr lang="en-IN" b="1" u="sng" cap="small" dirty="0" smtClean="0">
                <a:effectLst/>
              </a:rPr>
            </a:br>
            <a:r>
              <a:rPr lang="en-IN" b="1" u="sng" cap="small" dirty="0">
                <a:effectLst/>
              </a:rPr>
              <a:t/>
            </a:r>
            <a:br>
              <a:rPr lang="en-IN" b="1" u="sng" cap="small" dirty="0">
                <a:effectLst/>
              </a:rPr>
            </a:br>
            <a:r>
              <a:rPr lang="en-IN" b="1" u="sng" cap="small" dirty="0" smtClean="0">
                <a:effectLst/>
              </a:rPr>
              <a:t/>
            </a:r>
            <a:br>
              <a:rPr lang="en-IN" b="1" u="sng" cap="small" dirty="0" smtClean="0">
                <a:effectLst/>
              </a:rPr>
            </a:br>
            <a:r>
              <a:rPr lang="en-IN" sz="3200" b="1" u="sng" cap="small" dirty="0" smtClean="0">
                <a:effectLst/>
              </a:rPr>
              <a:t>(</a:t>
            </a:r>
            <a:r>
              <a:rPr lang="en-IN" sz="3200" b="1" u="sng" cap="small" dirty="0">
                <a:effectLst/>
              </a:rPr>
              <a:t>Logistic regression </a:t>
            </a:r>
            <a:r>
              <a:rPr lang="en-IN" sz="3200" b="1" dirty="0" smtClean="0">
                <a:effectLst/>
              </a:rPr>
              <a:t>)</a:t>
            </a:r>
            <a:r>
              <a:rPr lang="en-IN" dirty="0" smtClean="0">
                <a:effectLst/>
              </a:rPr>
              <a:t/>
            </a:r>
            <a:br>
              <a:rPr lang="en-IN" dirty="0" smtClean="0">
                <a:effectLst/>
              </a:rPr>
            </a:br>
            <a:r>
              <a:rPr lang="en-IN" b="1" u="sng" cap="small" dirty="0" smtClean="0">
                <a:effectLst/>
              </a:rPr>
              <a:t/>
            </a:r>
            <a:br>
              <a:rPr lang="en-IN" b="1" u="sng" cap="small" dirty="0" smtClean="0">
                <a:effectLst/>
              </a:rPr>
            </a:br>
            <a:endParaRPr lang="en-US" b="1" dirty="0">
              <a:effectLst/>
            </a:endParaRPr>
          </a:p>
        </p:txBody>
      </p:sp>
      <p:pic>
        <p:nvPicPr>
          <p:cNvPr id="2050" name="Picture 2" descr="C:\Users\Om Sai\Desktop\project_\downloa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752600"/>
            <a:ext cx="6506047" cy="3335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384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Output</a:t>
            </a:r>
            <a:endParaRPr lang="en-US" dirty="0"/>
          </a:p>
        </p:txBody>
      </p:sp>
      <p:pic>
        <p:nvPicPr>
          <p:cNvPr id="3074" name="Picture 2" descr="C:\Users\Om Sai\Desktop\project_\Screenshot (8)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36" r="46800"/>
          <a:stretch/>
        </p:blipFill>
        <p:spPr bwMode="auto">
          <a:xfrm>
            <a:off x="838200" y="1558636"/>
            <a:ext cx="7296678" cy="4842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8329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362200"/>
            <a:ext cx="8229600" cy="1600200"/>
          </a:xfrm>
        </p:spPr>
        <p:txBody>
          <a:bodyPr/>
          <a:lstStyle/>
          <a:p>
            <a:r>
              <a:rPr lang="en-US" dirty="0" smtClean="0"/>
              <a:t>Let’s code with Jup</a:t>
            </a:r>
            <a:r>
              <a:rPr lang="mr-IN" dirty="0" smtClean="0"/>
              <a:t>y</a:t>
            </a:r>
            <a:r>
              <a:rPr lang="en-US" dirty="0" smtClean="0"/>
              <a:t>ter Notebook….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411480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ts val="5800"/>
              </a:lnSpc>
              <a:spcBef>
                <a:spcPct val="0"/>
              </a:spcBef>
              <a:buNone/>
              <a:defRPr sz="5400" kern="120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13560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134</TotalTime>
  <Words>38</Words>
  <Application>Microsoft Office PowerPoint</Application>
  <PresentationFormat>On-screen Show (4:3)</PresentationFormat>
  <Paragraphs>8</Paragraphs>
  <Slides>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Executive</vt:lpstr>
      <vt:lpstr>PowerPoint Presentation</vt:lpstr>
      <vt:lpstr>Objectives  The task is to discriminate between sonar signals bounced off a metal cylinder and those bounced off a roughly cylindrical rock. Or simply predict metal or rock objects from sonar return data. </vt:lpstr>
      <vt:lpstr>What is “SONAR” system? (Sound navigation and ranging) To navigate, communicate with or detect objects on or under the surface of the water, such as other vessels. </vt:lpstr>
      <vt:lpstr>Classification in machine learning      (Logistic regression )  </vt:lpstr>
      <vt:lpstr>Final Output</vt:lpstr>
      <vt:lpstr>Let’s code with Jupyter Notebook….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 Sai</dc:creator>
  <cp:lastModifiedBy>Om Sai</cp:lastModifiedBy>
  <cp:revision>12</cp:revision>
  <dcterms:created xsi:type="dcterms:W3CDTF">2021-03-16T06:25:37Z</dcterms:created>
  <dcterms:modified xsi:type="dcterms:W3CDTF">2021-05-13T02:26:00Z</dcterms:modified>
</cp:coreProperties>
</file>

<file path=docProps/thumbnail.jpeg>
</file>